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305" r:id="rId5"/>
    <p:sldId id="320" r:id="rId6"/>
    <p:sldId id="307" r:id="rId7"/>
    <p:sldId id="313" r:id="rId8"/>
    <p:sldId id="314" r:id="rId9"/>
    <p:sldId id="315" r:id="rId10"/>
    <p:sldId id="316" r:id="rId11"/>
    <p:sldId id="317" r:id="rId12"/>
    <p:sldId id="318" r:id="rId13"/>
    <p:sldId id="31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AA48"/>
    <a:srgbClr val="0066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5E157-F9EB-4C0D-9211-AB2DA6766E10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933A2-C58E-4CCE-84C7-1D4148A58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7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9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8421C-C44E-AFF9-D5BD-F2ECC3AA6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4B9A0-9374-F72B-FEBC-16159BBB8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8AB36-4A0E-5D10-CD3E-EDF102CD3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AE185-33FE-55F4-3487-5EB5C5005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16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04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96300-C59C-D484-C66D-79A570F9C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C0EA7-9BBF-D812-DBF7-5BB5E871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A6E42-E33D-E30E-13C8-E43CEEFD6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1A80-A791-B0A8-93C2-B30516840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1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1AAF-D8E8-C2D4-5AA0-4DCA2C7A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6A2A0-A8F4-EA4A-A591-1C4B835E0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1765-EE66-A65E-849B-0ED5580EE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47C5A-261E-D4D2-C928-12977F492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246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294E-07C9-BA20-0C8E-FFF4FB34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E982D-B1A5-FED7-2842-595F2A4EE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59DF0-3CB3-E79E-3535-E5E4BBB5A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855D-E8F8-57A5-1F14-D8E7BA17C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51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1CDB-2146-27AC-18A0-94277DA1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1F4C6-1447-48D3-B4D3-8CCF91383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0F678-2421-A827-26E1-478C6F8A0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70327-8B46-C0AC-F347-F97D41996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933A2-C58E-4CCE-84C7-1D4148A5869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18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7" y="1643744"/>
            <a:ext cx="3200400" cy="8926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b="1" dirty="0"/>
              <a:t>Project Title: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883" y="1935271"/>
            <a:ext cx="2134808" cy="355399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rgbClr val="FC05CB"/>
                </a:solidFill>
              </a:rPr>
              <a:t>Target Sales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504E36-77A7-CC86-F5FB-E65327A1F127}"/>
              </a:ext>
            </a:extLst>
          </p:cNvPr>
          <p:cNvSpPr/>
          <p:nvPr/>
        </p:nvSpPr>
        <p:spPr>
          <a:xfrm>
            <a:off x="4855027" y="761990"/>
            <a:ext cx="7249886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project analyzes e-commerce order data using SQL on Google BigQuery to uncover business insights related to customer orders, payment behavior, delivery performance, and logistics. The analysis includes identifying trends, delays, state-wise performance, and month-on-month order patterns to support data-driven decision-making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FF5AE-B1DD-3778-400C-3AB66F065956}"/>
              </a:ext>
            </a:extLst>
          </p:cNvPr>
          <p:cNvSpPr txBox="1"/>
          <p:nvPr/>
        </p:nvSpPr>
        <p:spPr>
          <a:xfrm>
            <a:off x="87087" y="2481944"/>
            <a:ext cx="2514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Tools used :</a:t>
            </a:r>
          </a:p>
          <a:p>
            <a:r>
              <a:rPr lang="en-US" sz="2800" dirty="0"/>
              <a:t>      </a:t>
            </a:r>
            <a:endParaRPr lang="en-IN" sz="28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D00A97D-2CF8-5677-B330-DC2716E8428B}"/>
              </a:ext>
            </a:extLst>
          </p:cNvPr>
          <p:cNvSpPr txBox="1">
            <a:spLocks/>
          </p:cNvSpPr>
          <p:nvPr/>
        </p:nvSpPr>
        <p:spPr>
          <a:xfrm>
            <a:off x="185057" y="3025575"/>
            <a:ext cx="3952742" cy="20415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C05CB"/>
                </a:solidFill>
              </a:rPr>
              <a:t>Google BigQuery  : querying and analyzing Large dataset using SQL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C05CB"/>
                </a:solidFill>
              </a:rPr>
              <a:t>SQL : data extraction and manipulation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B1C10A-509B-8AAD-45FA-0A3B476F16A3}"/>
              </a:ext>
            </a:extLst>
          </p:cNvPr>
          <p:cNvSpPr/>
          <p:nvPr/>
        </p:nvSpPr>
        <p:spPr>
          <a:xfrm>
            <a:off x="7151915" y="196334"/>
            <a:ext cx="22300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</a:t>
            </a:r>
            <a:endParaRPr lang="en-IN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71E9C-DFDE-6BBC-3C58-0849919C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02080AF-5866-6F62-7A45-421971E848C5}"/>
              </a:ext>
            </a:extLst>
          </p:cNvPr>
          <p:cNvGrpSpPr/>
          <p:nvPr/>
        </p:nvGrpSpPr>
        <p:grpSpPr>
          <a:xfrm>
            <a:off x="-28277" y="-12670"/>
            <a:ext cx="12220277" cy="6883343"/>
            <a:chOff x="9865072" y="-134772"/>
            <a:chExt cx="12088062" cy="70121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0A0075-DA93-59B2-8FBD-7DCE9BA5DCFF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F007C8-6532-566F-8C2F-D567F60E4A9B}"/>
                </a:ext>
              </a:extLst>
            </p:cNvPr>
            <p:cNvGrpSpPr/>
            <p:nvPr/>
          </p:nvGrpSpPr>
          <p:grpSpPr>
            <a:xfrm>
              <a:off x="9885177" y="-108956"/>
              <a:ext cx="12067957" cy="6973414"/>
              <a:chOff x="9360030" y="-108956"/>
              <a:chExt cx="114268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CBEC10-B71D-4AD6-18AD-E295BB8CBAF2}"/>
                  </a:ext>
                </a:extLst>
              </p:cNvPr>
              <p:cNvSpPr/>
              <p:nvPr/>
            </p:nvSpPr>
            <p:spPr>
              <a:xfrm>
                <a:off x="9360030" y="-108956"/>
                <a:ext cx="10946650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A4ACE2A-AD48-A2D5-1539-DFB39CE8E621}"/>
                  </a:ext>
                </a:extLst>
              </p:cNvPr>
              <p:cNvSpPr/>
              <p:nvPr/>
            </p:nvSpPr>
            <p:spPr>
              <a:xfrm>
                <a:off x="19940617" y="5971829"/>
                <a:ext cx="846259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6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F8F208-97D2-3B0E-94CB-678B68BB2787}"/>
                </a:ext>
              </a:extLst>
            </p:cNvPr>
            <p:cNvGrpSpPr/>
            <p:nvPr/>
          </p:nvGrpSpPr>
          <p:grpSpPr>
            <a:xfrm>
              <a:off x="9865072" y="-96046"/>
              <a:ext cx="11946352" cy="6973414"/>
              <a:chOff x="10017467" y="165211"/>
              <a:chExt cx="1194635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B52F8-B04B-C6BD-EF6F-B1FF7C561FE8}"/>
                  </a:ext>
                </a:extLst>
              </p:cNvPr>
              <p:cNvSpPr/>
              <p:nvPr/>
            </p:nvSpPr>
            <p:spPr>
              <a:xfrm>
                <a:off x="10017467" y="165211"/>
                <a:ext cx="11456947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C2D114D-FC65-1454-24D9-F084902DFE8E}"/>
                  </a:ext>
                </a:extLst>
              </p:cNvPr>
              <p:cNvSpPr/>
              <p:nvPr/>
            </p:nvSpPr>
            <p:spPr>
              <a:xfrm>
                <a:off x="21070079" y="5353364"/>
                <a:ext cx="893740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7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4B84F0-F85D-9C72-B0AE-DDD1769A15EE}"/>
                </a:ext>
              </a:extLst>
            </p:cNvPr>
            <p:cNvGrpSpPr/>
            <p:nvPr/>
          </p:nvGrpSpPr>
          <p:grpSpPr>
            <a:xfrm>
              <a:off x="9865072" y="-134772"/>
              <a:ext cx="11793897" cy="6973410"/>
              <a:chOff x="9718924" y="503761"/>
              <a:chExt cx="10964061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A71FF8-C490-BA42-589A-0EAA12321DF8}"/>
                  </a:ext>
                </a:extLst>
              </p:cNvPr>
              <p:cNvSpPr/>
              <p:nvPr/>
            </p:nvSpPr>
            <p:spPr>
              <a:xfrm>
                <a:off x="9718924" y="503761"/>
                <a:ext cx="1046931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E101314-A6E6-6023-097C-C065A36F0AFB}"/>
                  </a:ext>
                </a:extLst>
              </p:cNvPr>
              <p:cNvSpPr/>
              <p:nvPr/>
            </p:nvSpPr>
            <p:spPr>
              <a:xfrm>
                <a:off x="20008071" y="4534754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8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07920C9-E4F5-F527-1871-4ABE8AEC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78" y="648136"/>
            <a:ext cx="8390347" cy="24919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A10DC-376F-6CF7-7511-D00E1E81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207" y="3993635"/>
            <a:ext cx="3657917" cy="1249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17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55129-6128-BA8B-CC42-BD6CEAF4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96A4F7-AF57-54A0-2460-3306D3E79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F331043F-D8C2-90B4-3574-30449EE0A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EA834F-F200-8B04-7F7B-552BE3123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743" y="603617"/>
            <a:ext cx="9361714" cy="56507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EE96BB-9DCC-3209-1E33-F79BFA45C27E}"/>
              </a:ext>
            </a:extLst>
          </p:cNvPr>
          <p:cNvSpPr/>
          <p:nvPr/>
        </p:nvSpPr>
        <p:spPr>
          <a:xfrm rot="21017480">
            <a:off x="277512" y="201918"/>
            <a:ext cx="27977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Dataset Schema</a:t>
            </a:r>
          </a:p>
        </p:txBody>
      </p:sp>
    </p:spTree>
    <p:extLst>
      <p:ext uri="{BB962C8B-B14F-4D97-AF65-F5344CB8AC3E}">
        <p14:creationId xmlns:p14="http://schemas.microsoft.com/office/powerpoint/2010/main" val="356413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74267-0648-6507-F6C2-F7BBAB7C2E8B}"/>
              </a:ext>
            </a:extLst>
          </p:cNvPr>
          <p:cNvGrpSpPr/>
          <p:nvPr/>
        </p:nvGrpSpPr>
        <p:grpSpPr>
          <a:xfrm>
            <a:off x="0" y="0"/>
            <a:ext cx="12014165" cy="6858000"/>
            <a:chOff x="9865075" y="-121865"/>
            <a:chExt cx="11884180" cy="69863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04B180-44E4-33F2-65A1-A6E517B20A38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B428F3-1F55-50E8-7785-0671CD4A572A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C5E134-4A24-EBE8-ABD4-175B49F7CCB4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8073B2E-E739-6511-91DD-98DB406E08FF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40A9CD-ADC1-C145-A6BB-8F08AC69AF6A}"/>
                </a:ext>
              </a:extLst>
            </p:cNvPr>
            <p:cNvGrpSpPr/>
            <p:nvPr/>
          </p:nvGrpSpPr>
          <p:grpSpPr>
            <a:xfrm>
              <a:off x="9865078" y="-115413"/>
              <a:ext cx="2196298" cy="6973414"/>
              <a:chOff x="10017473" y="145844"/>
              <a:chExt cx="2196298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200E61-973C-FEF6-7263-2A73B8CC9AAF}"/>
                  </a:ext>
                </a:extLst>
              </p:cNvPr>
              <p:cNvSpPr/>
              <p:nvPr/>
            </p:nvSpPr>
            <p:spPr>
              <a:xfrm>
                <a:off x="10017473" y="145844"/>
                <a:ext cx="1706895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F59D251-E9E3-2BAE-7F04-6F3D97715BC7}"/>
                  </a:ext>
                </a:extLst>
              </p:cNvPr>
              <p:cNvSpPr/>
              <p:nvPr/>
            </p:nvSpPr>
            <p:spPr>
              <a:xfrm>
                <a:off x="11538857" y="5333999"/>
                <a:ext cx="674914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EDDD27-326D-F3C2-D8E7-A5811A1DBEE1}"/>
                </a:ext>
              </a:extLst>
            </p:cNvPr>
            <p:cNvGrpSpPr/>
            <p:nvPr/>
          </p:nvGrpSpPr>
          <p:grpSpPr>
            <a:xfrm>
              <a:off x="9865075" y="-115414"/>
              <a:ext cx="2146331" cy="6973410"/>
              <a:chOff x="9718926" y="522132"/>
              <a:chExt cx="1995312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B14BA2-BDC2-1360-B3A6-4902E0E00F3C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D324C73-042D-49A8-3352-D8E7CFB2D8F8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8BC4AB-D70E-5019-CD3B-4507468A0D5F}"/>
                </a:ext>
              </a:extLst>
            </p:cNvPr>
            <p:cNvGrpSpPr/>
            <p:nvPr/>
          </p:nvGrpSpPr>
          <p:grpSpPr>
            <a:xfrm>
              <a:off x="9895114" y="-115408"/>
              <a:ext cx="1935285" cy="6973404"/>
              <a:chOff x="9854937" y="-115408"/>
              <a:chExt cx="1885166" cy="6973407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B0A15D-4908-D0B8-E24B-B7EC3FCA0094}"/>
                  </a:ext>
                </a:extLst>
              </p:cNvPr>
              <p:cNvSpPr/>
              <p:nvPr/>
            </p:nvSpPr>
            <p:spPr>
              <a:xfrm>
                <a:off x="9854937" y="-115408"/>
                <a:ext cx="1452725" cy="69734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ACF233E-78F4-62E6-8F87-D4BCAB1AF78E}"/>
                  </a:ext>
                </a:extLst>
              </p:cNvPr>
              <p:cNvSpPr/>
              <p:nvPr/>
            </p:nvSpPr>
            <p:spPr>
              <a:xfrm>
                <a:off x="11065189" y="3239519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8CB2AA-D811-5F9C-3CD1-B71E5C25B616}"/>
                </a:ext>
              </a:extLst>
            </p:cNvPr>
            <p:cNvGrpSpPr/>
            <p:nvPr/>
          </p:nvGrpSpPr>
          <p:grpSpPr>
            <a:xfrm>
              <a:off x="9885178" y="-115417"/>
              <a:ext cx="1799684" cy="6966965"/>
              <a:chOff x="9720497" y="-115417"/>
              <a:chExt cx="1769702" cy="6966969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7F71C4-68AB-CF20-7207-30BDD4821AA8}"/>
                  </a:ext>
                </a:extLst>
              </p:cNvPr>
              <p:cNvSpPr/>
              <p:nvPr/>
            </p:nvSpPr>
            <p:spPr>
              <a:xfrm>
                <a:off x="9720497" y="-115417"/>
                <a:ext cx="1385063" cy="696696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0830146-1EDC-1199-17C4-E8360DEEB4A8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46B5AEA-DEC2-4DA0-1B2A-52C28231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23" y="541097"/>
            <a:ext cx="8865162" cy="952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AC2F93-7391-0FA8-CAE4-FFFD6DC1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72" y="1882339"/>
            <a:ext cx="3010161" cy="5410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226297-7BB3-139F-14B4-08DC478E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322" y="2849402"/>
            <a:ext cx="7391763" cy="11430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F23EC8-FE30-64B0-6A0D-4CE9B14BD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22" y="4418497"/>
            <a:ext cx="2756614" cy="21952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8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FCCC-9014-1E07-69A3-7350395F5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FCDCFB6-F954-AE27-D5CF-B46E6C54E5E3}"/>
              </a:ext>
            </a:extLst>
          </p:cNvPr>
          <p:cNvGrpSpPr/>
          <p:nvPr/>
        </p:nvGrpSpPr>
        <p:grpSpPr>
          <a:xfrm>
            <a:off x="-7731" y="0"/>
            <a:ext cx="12021897" cy="6870672"/>
            <a:chOff x="9857427" y="-121865"/>
            <a:chExt cx="11891828" cy="69992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648A8-25BA-CC83-985B-1A213A82E43A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5D5CF8-9F25-8C57-7E09-9E4AFF86274C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CBD51F-C067-6FCF-813B-5C56DD207413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3437E72-C34A-7ACE-9750-724A776CCD40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09025-E239-5660-C837-CE5FE7141BBA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9AAEB5-2481-5166-3D23-6AD9E335F08E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473346-221C-93C2-D78A-C0DAB248FF3D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4E5E4B-2DDE-2B9B-BA51-E980CF7E5E0A}"/>
                </a:ext>
              </a:extLst>
            </p:cNvPr>
            <p:cNvGrpSpPr/>
            <p:nvPr/>
          </p:nvGrpSpPr>
          <p:grpSpPr>
            <a:xfrm>
              <a:off x="9865075" y="-115414"/>
              <a:ext cx="2146331" cy="6973410"/>
              <a:chOff x="9718926" y="522132"/>
              <a:chExt cx="1995312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0DA362-7462-2031-20C0-85F805BDF871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AB9709E-6F50-33CD-6B08-5F9BCF089B2E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6344A9-381A-E59B-FD66-ED2C2AA6A389}"/>
                </a:ext>
              </a:extLst>
            </p:cNvPr>
            <p:cNvGrpSpPr/>
            <p:nvPr/>
          </p:nvGrpSpPr>
          <p:grpSpPr>
            <a:xfrm>
              <a:off x="9895114" y="-115408"/>
              <a:ext cx="1935285" cy="6973404"/>
              <a:chOff x="9854937" y="-115408"/>
              <a:chExt cx="1885166" cy="6973407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110CA5-2113-E96B-6A95-D4B4E34F8D23}"/>
                  </a:ext>
                </a:extLst>
              </p:cNvPr>
              <p:cNvSpPr/>
              <p:nvPr/>
            </p:nvSpPr>
            <p:spPr>
              <a:xfrm>
                <a:off x="9854937" y="-115408"/>
                <a:ext cx="1452725" cy="69734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CB5FDD-0D11-C557-1841-1725A4805A1D}"/>
                  </a:ext>
                </a:extLst>
              </p:cNvPr>
              <p:cNvSpPr/>
              <p:nvPr/>
            </p:nvSpPr>
            <p:spPr>
              <a:xfrm>
                <a:off x="11065189" y="3239519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52EC18-4441-4566-D630-727BB27A2D92}"/>
                </a:ext>
              </a:extLst>
            </p:cNvPr>
            <p:cNvGrpSpPr/>
            <p:nvPr/>
          </p:nvGrpSpPr>
          <p:grpSpPr>
            <a:xfrm>
              <a:off x="9885178" y="-115417"/>
              <a:ext cx="1799684" cy="6954056"/>
              <a:chOff x="9720497" y="-115417"/>
              <a:chExt cx="1769702" cy="6954060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6B7388-E0DA-B5C5-5336-DF574D8A7153}"/>
                  </a:ext>
                </a:extLst>
              </p:cNvPr>
              <p:cNvSpPr/>
              <p:nvPr/>
            </p:nvSpPr>
            <p:spPr>
              <a:xfrm>
                <a:off x="9720497" y="-115417"/>
                <a:ext cx="1385063" cy="695406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C1FA731-71CB-2831-5332-90074EFF85F3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AA8F61-07AA-3907-7824-9AA91512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70" y="494996"/>
            <a:ext cx="4374259" cy="18137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3259BC-D5D4-258B-DDD9-4151EF7EC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44" y="2895603"/>
            <a:ext cx="6759526" cy="25605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11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B73A-B058-1EA1-0B4F-92620A39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14AC2-AF48-4C2F-C711-9744D0AD6092}"/>
              </a:ext>
            </a:extLst>
          </p:cNvPr>
          <p:cNvGrpSpPr/>
          <p:nvPr/>
        </p:nvGrpSpPr>
        <p:grpSpPr>
          <a:xfrm>
            <a:off x="-36841" y="0"/>
            <a:ext cx="12051007" cy="6870672"/>
            <a:chOff x="9828632" y="-121865"/>
            <a:chExt cx="11920623" cy="69992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2A9576E-629B-6ADD-062E-F89D789130EC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0C2524-32E0-3A43-9DBD-B7C8300747E8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26DE4F0-EA99-7040-B30A-E791E94F7B1E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04B3DBE-AF4F-DBBB-31E0-50AACCC2406F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9AE56F-533D-ABF8-086F-EC0D29C482A3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A56C8D-CCE8-B2BF-7159-B4940E197B67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D585D03-1044-AD62-6296-374DDE5E7ACE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A4DC10-D5F9-2090-0C4A-FB602ADF791A}"/>
                </a:ext>
              </a:extLst>
            </p:cNvPr>
            <p:cNvGrpSpPr/>
            <p:nvPr/>
          </p:nvGrpSpPr>
          <p:grpSpPr>
            <a:xfrm>
              <a:off x="9828632" y="-96043"/>
              <a:ext cx="11705869" cy="6973410"/>
              <a:chOff x="9685047" y="540515"/>
              <a:chExt cx="10882227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6BFA88E-7DE0-8218-BBCA-348C77E8A61C}"/>
                  </a:ext>
                </a:extLst>
              </p:cNvPr>
              <p:cNvSpPr/>
              <p:nvPr/>
            </p:nvSpPr>
            <p:spPr>
              <a:xfrm>
                <a:off x="9685047" y="540515"/>
                <a:ext cx="10387485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4E4E27-0934-C8B7-F8C4-DF720BD953A2}"/>
                  </a:ext>
                </a:extLst>
              </p:cNvPr>
              <p:cNvSpPr/>
              <p:nvPr/>
            </p:nvSpPr>
            <p:spPr>
              <a:xfrm>
                <a:off x="19774674" y="4553122"/>
                <a:ext cx="792600" cy="911015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4BC8C0-F748-DA48-CC0A-B34329B9C69A}"/>
                </a:ext>
              </a:extLst>
            </p:cNvPr>
            <p:cNvGrpSpPr/>
            <p:nvPr/>
          </p:nvGrpSpPr>
          <p:grpSpPr>
            <a:xfrm>
              <a:off x="9895114" y="-115408"/>
              <a:ext cx="1935285" cy="6973404"/>
              <a:chOff x="9854937" y="-115408"/>
              <a:chExt cx="1885166" cy="6973407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39230D-006F-B287-B09F-F3649D8E9D61}"/>
                  </a:ext>
                </a:extLst>
              </p:cNvPr>
              <p:cNvSpPr/>
              <p:nvPr/>
            </p:nvSpPr>
            <p:spPr>
              <a:xfrm>
                <a:off x="9854937" y="-115408"/>
                <a:ext cx="1452725" cy="697340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DDA6798-316C-2695-9E88-4282604E580B}"/>
                  </a:ext>
                </a:extLst>
              </p:cNvPr>
              <p:cNvSpPr/>
              <p:nvPr/>
            </p:nvSpPr>
            <p:spPr>
              <a:xfrm>
                <a:off x="11065189" y="3239519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F80B8B-B088-B5B4-4070-72F3B0FA5217}"/>
                </a:ext>
              </a:extLst>
            </p:cNvPr>
            <p:cNvGrpSpPr/>
            <p:nvPr/>
          </p:nvGrpSpPr>
          <p:grpSpPr>
            <a:xfrm>
              <a:off x="9857426" y="-121865"/>
              <a:ext cx="1827434" cy="6960501"/>
              <a:chOff x="9693209" y="-121865"/>
              <a:chExt cx="1796990" cy="6960505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967EF1-812D-055D-D555-506A644983CF}"/>
                  </a:ext>
                </a:extLst>
              </p:cNvPr>
              <p:cNvSpPr/>
              <p:nvPr/>
            </p:nvSpPr>
            <p:spPr>
              <a:xfrm>
                <a:off x="9693209" y="-121865"/>
                <a:ext cx="1385063" cy="69605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CAE61BD-317F-C801-384E-FAC92122BA12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CBB5766-336B-B56C-CDA0-77A563CED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14" y="513204"/>
            <a:ext cx="6760029" cy="15522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DD0C6C-AA23-BAF9-1C3D-6A0FCF4CA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224" y="2786280"/>
            <a:ext cx="4665282" cy="23319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65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7E7C-7903-B9BB-5615-23A218AA3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D7BBE-6260-DB39-6715-D8613CC50831}"/>
              </a:ext>
            </a:extLst>
          </p:cNvPr>
          <p:cNvGrpSpPr/>
          <p:nvPr/>
        </p:nvGrpSpPr>
        <p:grpSpPr>
          <a:xfrm>
            <a:off x="-36841" y="0"/>
            <a:ext cx="12051007" cy="6896017"/>
            <a:chOff x="9828632" y="-121865"/>
            <a:chExt cx="11920623" cy="7025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3CFC4D-63C3-316E-9B96-2F9E8A6D1C93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BFE1D8-DD98-7AA8-4619-CE9EE258D696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6C90A5-EF2F-0EF7-5B69-6F46D3C2C533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4AC3AFE-C2EC-6B94-31C6-F46F6A289AA3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8616B2-81D5-1429-E010-A79A37D55846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0AC963-F8F0-CD72-5F27-696DB6552466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EA2ED24-5BE7-81B1-DF13-81889082145D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59CA71-7304-E0BE-077D-D84FF299620B}"/>
                </a:ext>
              </a:extLst>
            </p:cNvPr>
            <p:cNvGrpSpPr/>
            <p:nvPr/>
          </p:nvGrpSpPr>
          <p:grpSpPr>
            <a:xfrm>
              <a:off x="9828632" y="-96043"/>
              <a:ext cx="11705869" cy="6973410"/>
              <a:chOff x="9685047" y="540515"/>
              <a:chExt cx="10882227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21D9D2-746C-E783-DAD8-262C1A76AB6D}"/>
                  </a:ext>
                </a:extLst>
              </p:cNvPr>
              <p:cNvSpPr/>
              <p:nvPr/>
            </p:nvSpPr>
            <p:spPr>
              <a:xfrm>
                <a:off x="9685047" y="540515"/>
                <a:ext cx="10387485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879845E-4DAB-7A4F-D43C-68238C453F06}"/>
                  </a:ext>
                </a:extLst>
              </p:cNvPr>
              <p:cNvSpPr/>
              <p:nvPr/>
            </p:nvSpPr>
            <p:spPr>
              <a:xfrm>
                <a:off x="19774674" y="4553122"/>
                <a:ext cx="792600" cy="911015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E0F102-CE77-6CEC-6471-10C0D1CFC8BD}"/>
                </a:ext>
              </a:extLst>
            </p:cNvPr>
            <p:cNvGrpSpPr/>
            <p:nvPr/>
          </p:nvGrpSpPr>
          <p:grpSpPr>
            <a:xfrm>
              <a:off x="9828633" y="-96046"/>
              <a:ext cx="11520109" cy="6999232"/>
              <a:chOff x="9790177" y="-96046"/>
              <a:chExt cx="11221767" cy="6999235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2B9EB2-13C4-C869-27B4-7951C1E01672}"/>
                  </a:ext>
                </a:extLst>
              </p:cNvPr>
              <p:cNvSpPr/>
              <p:nvPr/>
            </p:nvSpPr>
            <p:spPr>
              <a:xfrm>
                <a:off x="9790177" y="-96046"/>
                <a:ext cx="10789324" cy="699923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ABBCF57-B490-6513-C859-F3EF5C35907B}"/>
                  </a:ext>
                </a:extLst>
              </p:cNvPr>
              <p:cNvSpPr/>
              <p:nvPr/>
            </p:nvSpPr>
            <p:spPr>
              <a:xfrm>
                <a:off x="20181434" y="3319756"/>
                <a:ext cx="830510" cy="857582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64CEE7C-E9AB-F251-330F-FB3216748094}"/>
                </a:ext>
              </a:extLst>
            </p:cNvPr>
            <p:cNvGrpSpPr/>
            <p:nvPr/>
          </p:nvGrpSpPr>
          <p:grpSpPr>
            <a:xfrm>
              <a:off x="9857426" y="-121865"/>
              <a:ext cx="1827434" cy="6858011"/>
              <a:chOff x="9693209" y="-121865"/>
              <a:chExt cx="1796990" cy="6858015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4E4723-46E7-7113-F892-20E416FF087B}"/>
                  </a:ext>
                </a:extLst>
              </p:cNvPr>
              <p:cNvSpPr/>
              <p:nvPr/>
            </p:nvSpPr>
            <p:spPr>
              <a:xfrm>
                <a:off x="9693209" y="-121865"/>
                <a:ext cx="1385063" cy="68580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18F2633-37D7-5525-5A5F-B30A258E21B1}"/>
                  </a:ext>
                </a:extLst>
              </p:cNvPr>
              <p:cNvSpPr/>
              <p:nvPr/>
            </p:nvSpPr>
            <p:spPr>
              <a:xfrm>
                <a:off x="10815285" y="2346887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FE0183-1067-EA55-4BE9-D019E7C5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50" y="706415"/>
            <a:ext cx="9032434" cy="15380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A8BA88-FD85-352C-02A3-87927417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23" y="2925543"/>
            <a:ext cx="2887258" cy="21747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90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3778-2019-8433-CAC7-661E9653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DB45B-53F3-E0B7-2B9A-A2C48BC0DD1A}"/>
              </a:ext>
            </a:extLst>
          </p:cNvPr>
          <p:cNvGrpSpPr/>
          <p:nvPr/>
        </p:nvGrpSpPr>
        <p:grpSpPr>
          <a:xfrm>
            <a:off x="-36841" y="0"/>
            <a:ext cx="12051007" cy="6896017"/>
            <a:chOff x="9828632" y="-121865"/>
            <a:chExt cx="11920623" cy="70250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D6A545-5041-864B-29DA-EB63FF04E3BB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4CFC36-E70C-2F66-D5F2-E3E233DA16EE}"/>
                </a:ext>
              </a:extLst>
            </p:cNvPr>
            <p:cNvGrpSpPr/>
            <p:nvPr/>
          </p:nvGrpSpPr>
          <p:grpSpPr>
            <a:xfrm>
              <a:off x="9893046" y="-108956"/>
              <a:ext cx="11856209" cy="6973414"/>
              <a:chOff x="9367480" y="-108956"/>
              <a:chExt cx="112263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7F1F54-3CF0-1BBB-9334-DE4AF4833BDA}"/>
                  </a:ext>
                </a:extLst>
              </p:cNvPr>
              <p:cNvSpPr/>
              <p:nvPr/>
            </p:nvSpPr>
            <p:spPr>
              <a:xfrm>
                <a:off x="9367480" y="-108956"/>
                <a:ext cx="10750578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C1ABBD2-ABE7-2B88-5429-36B6A35B61A2}"/>
                  </a:ext>
                </a:extLst>
              </p:cNvPr>
              <p:cNvSpPr/>
              <p:nvPr/>
            </p:nvSpPr>
            <p:spPr>
              <a:xfrm>
                <a:off x="19817946" y="5971829"/>
                <a:ext cx="775880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1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11CEAF-CAE5-FDD1-9D5F-7E46846362C0}"/>
                </a:ext>
              </a:extLst>
            </p:cNvPr>
            <p:cNvGrpSpPr/>
            <p:nvPr/>
          </p:nvGrpSpPr>
          <p:grpSpPr>
            <a:xfrm>
              <a:off x="9857427" y="-96047"/>
              <a:ext cx="11767862" cy="6973414"/>
              <a:chOff x="10009822" y="165210"/>
              <a:chExt cx="1176786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FB761-E106-6151-4201-5B24DEF9FD21}"/>
                  </a:ext>
                </a:extLst>
              </p:cNvPr>
              <p:cNvSpPr/>
              <p:nvPr/>
            </p:nvSpPr>
            <p:spPr>
              <a:xfrm>
                <a:off x="10009822" y="165210"/>
                <a:ext cx="11278459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E1F00E3-B7EA-AC5E-873B-400F82B9D6A6}"/>
                  </a:ext>
                </a:extLst>
              </p:cNvPr>
              <p:cNvSpPr/>
              <p:nvPr/>
            </p:nvSpPr>
            <p:spPr>
              <a:xfrm>
                <a:off x="20958272" y="5353363"/>
                <a:ext cx="819412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2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19118B-EDFB-B5BA-BF22-A20BF2360CC9}"/>
                </a:ext>
              </a:extLst>
            </p:cNvPr>
            <p:cNvGrpSpPr/>
            <p:nvPr/>
          </p:nvGrpSpPr>
          <p:grpSpPr>
            <a:xfrm>
              <a:off x="9828632" y="-96043"/>
              <a:ext cx="11705869" cy="6973410"/>
              <a:chOff x="9685047" y="540515"/>
              <a:chExt cx="10882227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5DC35A-D449-EB1A-B0F2-015F52724E2F}"/>
                  </a:ext>
                </a:extLst>
              </p:cNvPr>
              <p:cNvSpPr/>
              <p:nvPr/>
            </p:nvSpPr>
            <p:spPr>
              <a:xfrm>
                <a:off x="9685047" y="540515"/>
                <a:ext cx="10387485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07EA7E-F9A8-C1F6-01EA-EC8CA12FBE7F}"/>
                  </a:ext>
                </a:extLst>
              </p:cNvPr>
              <p:cNvSpPr/>
              <p:nvPr/>
            </p:nvSpPr>
            <p:spPr>
              <a:xfrm>
                <a:off x="19774674" y="4553122"/>
                <a:ext cx="792600" cy="911015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3</a:t>
                </a:r>
                <a:endParaRPr lang="en-IN" sz="36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07EFCE-41AB-9A80-D382-40CA0079F2F1}"/>
                </a:ext>
              </a:extLst>
            </p:cNvPr>
            <p:cNvGrpSpPr/>
            <p:nvPr/>
          </p:nvGrpSpPr>
          <p:grpSpPr>
            <a:xfrm>
              <a:off x="9828633" y="-96046"/>
              <a:ext cx="11520109" cy="6999232"/>
              <a:chOff x="9790177" y="-96046"/>
              <a:chExt cx="11221767" cy="6999235"/>
            </a:xfrm>
            <a:solidFill>
              <a:srgbClr val="00AA48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80C820-3E91-5210-1807-638F4BDCB33C}"/>
                  </a:ext>
                </a:extLst>
              </p:cNvPr>
              <p:cNvSpPr/>
              <p:nvPr/>
            </p:nvSpPr>
            <p:spPr>
              <a:xfrm>
                <a:off x="9790177" y="-96046"/>
                <a:ext cx="10789324" cy="699923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0B98B98-5291-65F1-6705-F26E3415C25A}"/>
                  </a:ext>
                </a:extLst>
              </p:cNvPr>
              <p:cNvSpPr/>
              <p:nvPr/>
            </p:nvSpPr>
            <p:spPr>
              <a:xfrm>
                <a:off x="20181434" y="3319756"/>
                <a:ext cx="830510" cy="857582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4</a:t>
                </a:r>
                <a:endParaRPr lang="en-IN" sz="3600" b="1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B09B777-E4D8-3FFB-35D4-29A51E9DB596}"/>
                </a:ext>
              </a:extLst>
            </p:cNvPr>
            <p:cNvGrpSpPr/>
            <p:nvPr/>
          </p:nvGrpSpPr>
          <p:grpSpPr>
            <a:xfrm>
              <a:off x="9828633" y="-96048"/>
              <a:ext cx="11353867" cy="6912435"/>
              <a:chOff x="9664895" y="-96048"/>
              <a:chExt cx="11164718" cy="6912439"/>
            </a:xfrm>
            <a:solidFill>
              <a:srgbClr val="00CCFF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B4149E1-DD60-3333-9B04-D184EA13D8AC}"/>
                  </a:ext>
                </a:extLst>
              </p:cNvPr>
              <p:cNvSpPr/>
              <p:nvPr/>
            </p:nvSpPr>
            <p:spPr>
              <a:xfrm>
                <a:off x="9664895" y="-96048"/>
                <a:ext cx="10752793" cy="691243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DC69289-C225-37A6-01FB-9F67C2D88D5F}"/>
                  </a:ext>
                </a:extLst>
              </p:cNvPr>
              <p:cNvSpPr/>
              <p:nvPr/>
            </p:nvSpPr>
            <p:spPr>
              <a:xfrm>
                <a:off x="20154699" y="2420043"/>
                <a:ext cx="674914" cy="899713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5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61D466-A43F-4572-A887-685967A3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4" y="235062"/>
            <a:ext cx="5349704" cy="1554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FFD29B-7137-F3BB-F8BC-6B6D3856A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62" y="1296201"/>
            <a:ext cx="3673158" cy="1531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09472-5B22-DFA3-F0B0-530903923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35" y="3685518"/>
            <a:ext cx="5437572" cy="14326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A3B8A-6A39-955A-E2E3-E7E93B2D1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990" y="4872889"/>
            <a:ext cx="3665538" cy="15469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5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486A-259B-E4CC-98A3-EE307908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748A802-EDC1-7EA4-F441-7F1ADCDB300E}"/>
              </a:ext>
            </a:extLst>
          </p:cNvPr>
          <p:cNvGrpSpPr/>
          <p:nvPr/>
        </p:nvGrpSpPr>
        <p:grpSpPr>
          <a:xfrm>
            <a:off x="-28275" y="0"/>
            <a:ext cx="12220275" cy="6858000"/>
            <a:chOff x="9865074" y="-121865"/>
            <a:chExt cx="12088060" cy="69863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2E8840-6E66-07B6-7C3B-5A38104CDC1D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2D6970-2757-D553-321F-7775A40A71C9}"/>
                </a:ext>
              </a:extLst>
            </p:cNvPr>
            <p:cNvGrpSpPr/>
            <p:nvPr/>
          </p:nvGrpSpPr>
          <p:grpSpPr>
            <a:xfrm>
              <a:off x="9885177" y="-108956"/>
              <a:ext cx="12067957" cy="6973414"/>
              <a:chOff x="9360030" y="-108956"/>
              <a:chExt cx="114268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681FE4-C9E2-5223-D451-ABBCF6C1B26C}"/>
                  </a:ext>
                </a:extLst>
              </p:cNvPr>
              <p:cNvSpPr/>
              <p:nvPr/>
            </p:nvSpPr>
            <p:spPr>
              <a:xfrm>
                <a:off x="9360030" y="-108956"/>
                <a:ext cx="10946650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1E812AF-AA1E-083F-B2B0-4A9E5856E173}"/>
                  </a:ext>
                </a:extLst>
              </p:cNvPr>
              <p:cNvSpPr/>
              <p:nvPr/>
            </p:nvSpPr>
            <p:spPr>
              <a:xfrm>
                <a:off x="19940617" y="5971829"/>
                <a:ext cx="846259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6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9B75B5-BF55-EF57-2CDF-FAFDC0B530AC}"/>
                </a:ext>
              </a:extLst>
            </p:cNvPr>
            <p:cNvGrpSpPr/>
            <p:nvPr/>
          </p:nvGrpSpPr>
          <p:grpSpPr>
            <a:xfrm>
              <a:off x="9865078" y="-115413"/>
              <a:ext cx="2196299" cy="6973414"/>
              <a:chOff x="10017473" y="145844"/>
              <a:chExt cx="2196299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2E545E-A4B7-2E6F-1CF9-AAB6893ADB58}"/>
                  </a:ext>
                </a:extLst>
              </p:cNvPr>
              <p:cNvSpPr/>
              <p:nvPr/>
            </p:nvSpPr>
            <p:spPr>
              <a:xfrm>
                <a:off x="10017473" y="145844"/>
                <a:ext cx="1706895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C7632D9-6309-5BEE-441E-24629FAC08CF}"/>
                  </a:ext>
                </a:extLst>
              </p:cNvPr>
              <p:cNvSpPr/>
              <p:nvPr/>
            </p:nvSpPr>
            <p:spPr>
              <a:xfrm>
                <a:off x="11538858" y="5333999"/>
                <a:ext cx="674914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7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8FAA4B-2394-AA9A-F5AA-B5AD9745FEA9}"/>
                </a:ext>
              </a:extLst>
            </p:cNvPr>
            <p:cNvGrpSpPr/>
            <p:nvPr/>
          </p:nvGrpSpPr>
          <p:grpSpPr>
            <a:xfrm>
              <a:off x="9865074" y="-115414"/>
              <a:ext cx="2146334" cy="6973410"/>
              <a:chOff x="9718926" y="522132"/>
              <a:chExt cx="1995315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FB9593-2459-1533-E3A6-63E8DC597366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F5D76F-5649-E46B-8AE5-9580A95B46BC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8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D68C8C2-D95D-6C81-4143-FCE87678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42" y="489857"/>
            <a:ext cx="6706716" cy="15675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523796-07F0-32F9-1579-44ED38FE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46" y="2623457"/>
            <a:ext cx="4694229" cy="2486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03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0BC90-ED52-17CE-AA11-406270F0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DE61B3B-D489-927B-2D21-05B72746D3C6}"/>
              </a:ext>
            </a:extLst>
          </p:cNvPr>
          <p:cNvGrpSpPr/>
          <p:nvPr/>
        </p:nvGrpSpPr>
        <p:grpSpPr>
          <a:xfrm>
            <a:off x="-28277" y="0"/>
            <a:ext cx="12220277" cy="6870673"/>
            <a:chOff x="9865072" y="-121865"/>
            <a:chExt cx="12088062" cy="69992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8AC6A7-722F-F381-2C97-3555B3B86303}"/>
                </a:ext>
              </a:extLst>
            </p:cNvPr>
            <p:cNvSpPr/>
            <p:nvPr/>
          </p:nvSpPr>
          <p:spPr>
            <a:xfrm>
              <a:off x="9893044" y="-121865"/>
              <a:ext cx="2298954" cy="6986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D5C523-51CA-9DC1-0440-87CC5F555AC4}"/>
                </a:ext>
              </a:extLst>
            </p:cNvPr>
            <p:cNvGrpSpPr/>
            <p:nvPr/>
          </p:nvGrpSpPr>
          <p:grpSpPr>
            <a:xfrm>
              <a:off x="9885177" y="-108956"/>
              <a:ext cx="12067957" cy="6973414"/>
              <a:chOff x="9360030" y="-108956"/>
              <a:chExt cx="11426846" cy="6973414"/>
            </a:xfrm>
            <a:solidFill>
              <a:srgbClr val="FF3399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221B8D-C7EF-ED97-1F63-8E6C4477229A}"/>
                  </a:ext>
                </a:extLst>
              </p:cNvPr>
              <p:cNvSpPr/>
              <p:nvPr/>
            </p:nvSpPr>
            <p:spPr>
              <a:xfrm>
                <a:off x="9360030" y="-108956"/>
                <a:ext cx="10946650" cy="69734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D6D04D5-5796-3D1F-6FD5-416A46A770D0}"/>
                  </a:ext>
                </a:extLst>
              </p:cNvPr>
              <p:cNvSpPr/>
              <p:nvPr/>
            </p:nvSpPr>
            <p:spPr>
              <a:xfrm>
                <a:off x="19940617" y="5971829"/>
                <a:ext cx="846259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6</a:t>
                </a:r>
                <a:endParaRPr lang="en-IN" sz="3600" b="1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2F011A-70A7-746A-6638-3AD4B35C0256}"/>
                </a:ext>
              </a:extLst>
            </p:cNvPr>
            <p:cNvGrpSpPr/>
            <p:nvPr/>
          </p:nvGrpSpPr>
          <p:grpSpPr>
            <a:xfrm>
              <a:off x="9865072" y="-96046"/>
              <a:ext cx="11946352" cy="6973414"/>
              <a:chOff x="10017467" y="165211"/>
              <a:chExt cx="11946352" cy="6973415"/>
            </a:xfrm>
            <a:solidFill>
              <a:srgbClr val="FF3399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3C62EC-7F1B-4DB4-C14D-EFF43E4B3DC3}"/>
                  </a:ext>
                </a:extLst>
              </p:cNvPr>
              <p:cNvSpPr/>
              <p:nvPr/>
            </p:nvSpPr>
            <p:spPr>
              <a:xfrm>
                <a:off x="10017467" y="165211"/>
                <a:ext cx="11456947" cy="6973415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E2764DD-AD52-AAF0-5667-2C0E568E8AEA}"/>
                  </a:ext>
                </a:extLst>
              </p:cNvPr>
              <p:cNvSpPr/>
              <p:nvPr/>
            </p:nvSpPr>
            <p:spPr>
              <a:xfrm>
                <a:off x="21070079" y="5353364"/>
                <a:ext cx="893740" cy="892629"/>
              </a:xfrm>
              <a:prstGeom prst="roundRect">
                <a:avLst>
                  <a:gd name="adj" fmla="val 360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7</a:t>
                </a:r>
                <a:endParaRPr lang="en-IN" sz="36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BA3A5F-8604-C479-C52E-3687D8D77755}"/>
                </a:ext>
              </a:extLst>
            </p:cNvPr>
            <p:cNvGrpSpPr/>
            <p:nvPr/>
          </p:nvGrpSpPr>
          <p:grpSpPr>
            <a:xfrm>
              <a:off x="9865074" y="-115414"/>
              <a:ext cx="2146334" cy="6973410"/>
              <a:chOff x="9718926" y="522132"/>
              <a:chExt cx="1995315" cy="6617858"/>
            </a:xfrm>
            <a:solidFill>
              <a:srgbClr val="0066FF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892865-DB8D-5F17-9E2B-5801B0620F25}"/>
                  </a:ext>
                </a:extLst>
              </p:cNvPr>
              <p:cNvSpPr/>
              <p:nvPr/>
            </p:nvSpPr>
            <p:spPr>
              <a:xfrm>
                <a:off x="9718926" y="522132"/>
                <a:ext cx="1500569" cy="661785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189F74E-2EE8-A88A-F1E9-40E073DA18F3}"/>
                  </a:ext>
                </a:extLst>
              </p:cNvPr>
              <p:cNvSpPr/>
              <p:nvPr/>
            </p:nvSpPr>
            <p:spPr>
              <a:xfrm>
                <a:off x="11039324" y="4553125"/>
                <a:ext cx="674914" cy="892629"/>
              </a:xfrm>
              <a:prstGeom prst="roundRect">
                <a:avLst>
                  <a:gd name="adj" fmla="val 360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/>
                  <a:t>8</a:t>
                </a:r>
                <a:endParaRPr lang="en-IN" sz="3600" b="1" dirty="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F2196C2-DF35-5EDD-C61A-1BD78E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18" y="1017745"/>
            <a:ext cx="8726896" cy="17112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90F1C-99D8-E128-B4FC-5D4F0E9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97" y="3410000"/>
            <a:ext cx="3635055" cy="1531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59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{3200C8F0-3B52-4EBF-B010-71C68CD61175}tf00934815_win32</Template>
  <TotalTime>129</TotalTime>
  <Words>119</Words>
  <Application>Microsoft Office PowerPoint</Application>
  <PresentationFormat>Widescreen</PresentationFormat>
  <Paragraphs>50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Goudy Old Style</vt:lpstr>
      <vt:lpstr>Wingdings 2</vt:lpstr>
      <vt:lpstr>SlateVTI</vt:lpstr>
      <vt:lpstr>Project Title: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 sheikh</dc:creator>
  <cp:lastModifiedBy>sana sheikh</cp:lastModifiedBy>
  <cp:revision>3</cp:revision>
  <dcterms:created xsi:type="dcterms:W3CDTF">2025-11-16T09:40:48Z</dcterms:created>
  <dcterms:modified xsi:type="dcterms:W3CDTF">2025-11-16T11:55:37Z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